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銀座カントリークラブ" initials="MSOffice" lastIdx="2" clrIdx="0">
    <p:extLst>
      <p:ext uri="{19B8F6BF-5375-455C-9EA6-DF929625EA0E}">
        <p15:presenceInfo xmlns:p15="http://schemas.microsoft.com/office/powerpoint/2012/main" userId="千葉銀座カントリークラブ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1218" y="-3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7FB9D3EC-BD66-4534-A8E3-98BAB6F025F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93963" y="1252538"/>
            <a:ext cx="190023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1D6C617E-370A-4526-ACB5-8CBF3898F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9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74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1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65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49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7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26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96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2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31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333F-5033-4B66-827B-5D0FF51E6E73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5FDF-5724-4FBD-9E37-027C8DC2A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45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augeen_Golf_Club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chibaginzacc.yu-sin.jp/" TargetMode="External"/><Relationship Id="rId4" Type="http://schemas.openxmlformats.org/officeDocument/2006/relationships/hyperlink" Target="mailto:chibaginza-cc@yu-sin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草, 屋外, スポーツ, 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0D0A4C64-5901-46E0-BFF9-DCED95C8E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73686" y="473666"/>
            <a:ext cx="6510627" cy="4393562"/>
          </a:xfrm>
          <a:prstGeom prst="rect">
            <a:avLst/>
          </a:prstGeom>
          <a:ln>
            <a:noFill/>
          </a:ln>
          <a:effectLst>
            <a:glow rad="3175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stA="45000" endPos="65000" dist="114300" dir="5400000" sy="-100000" algn="bl" rotWithShape="0"/>
            <a:softEdge rad="1270000"/>
          </a:effec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995E2E-AB69-43F7-860D-84CC61CCD522}"/>
              </a:ext>
            </a:extLst>
          </p:cNvPr>
          <p:cNvSpPr txBox="1"/>
          <p:nvPr/>
        </p:nvSpPr>
        <p:spPr>
          <a:xfrm>
            <a:off x="209217" y="3112902"/>
            <a:ext cx="6510627" cy="1754326"/>
          </a:xfrm>
          <a:prstGeom prst="rect">
            <a:avLst/>
          </a:prstGeom>
          <a:noFill/>
          <a:effectLst>
            <a:outerShdw blurRad="50800" dist="381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千葉銀座</a:t>
            </a:r>
            <a:r>
              <a:rPr kumimoji="1" lang="en-US" altLang="ja-JP" sz="28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CC</a:t>
            </a:r>
            <a:r>
              <a:rPr kumimoji="1" lang="ja-JP" altLang="en-US" sz="28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主催のゴルフコンペ！！</a:t>
            </a:r>
            <a:endParaRPr kumimoji="1" lang="en-US" altLang="ja-JP" sz="2800" dirty="0">
              <a:ln>
                <a:solidFill>
                  <a:schemeClr val="accent1"/>
                </a:solidFill>
              </a:ln>
              <a:pattFill prst="pct50">
                <a:fgClr>
                  <a:srgbClr val="00B0F0"/>
                </a:fgClr>
                <a:bgClr>
                  <a:schemeClr val="bg1"/>
                </a:bgClr>
              </a:pattFill>
              <a:effectLst>
                <a:outerShdw blurRad="50800" dist="38100" dir="18000000" sx="99000" sy="99000" rotWithShape="0">
                  <a:srgbClr val="FFFF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第</a:t>
            </a:r>
            <a:r>
              <a:rPr kumimoji="1" lang="en-US" altLang="ja-JP" sz="20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1</a:t>
            </a:r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回の開催は満員御礼の為</a:t>
            </a:r>
            <a:endParaRPr kumimoji="1" lang="en-US" altLang="ja-JP" sz="2000" dirty="0">
              <a:ln>
                <a:solidFill>
                  <a:schemeClr val="accent1"/>
                </a:solidFill>
              </a:ln>
              <a:pattFill prst="pct50">
                <a:fgClr>
                  <a:srgbClr val="00B0F0"/>
                </a:fgClr>
                <a:bgClr>
                  <a:schemeClr val="bg1"/>
                </a:bgClr>
              </a:pattFill>
              <a:effectLst>
                <a:outerShdw blurRad="50800" dist="38100" dir="18000000" sx="99000" sy="99000" rotWithShape="0">
                  <a:srgbClr val="FFFF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今回は枠を増やしての募集です。</a:t>
            </a:r>
            <a:endParaRPr kumimoji="1" lang="en-US" altLang="ja-JP" sz="2000" dirty="0">
              <a:ln>
                <a:solidFill>
                  <a:schemeClr val="accent1"/>
                </a:solidFill>
              </a:ln>
              <a:pattFill prst="pct50">
                <a:fgClr>
                  <a:srgbClr val="00B0F0"/>
                </a:fgClr>
                <a:bgClr>
                  <a:schemeClr val="bg1"/>
                </a:bgClr>
              </a:pattFill>
              <a:effectLst>
                <a:outerShdw blurRad="50800" dist="38100" dir="18000000" sx="99000" sy="99000" rotWithShape="0">
                  <a:srgbClr val="FFFF00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r>
              <a:rPr kumimoji="1" lang="ja-JP" altLang="en-US" sz="2000" dirty="0">
                <a:ln>
                  <a:solidFill>
                    <a:schemeClr val="accent1"/>
                  </a:solidFill>
                </a:ln>
                <a:pattFill prst="pct50">
                  <a:fgClr>
                    <a:srgbClr val="00B0F0"/>
                  </a:fgClr>
                  <a:bgClr>
                    <a:schemeClr val="bg1"/>
                  </a:bgClr>
                </a:pattFill>
                <a:effectLst>
                  <a:outerShdw blurRad="50800" dist="38100" dir="18000000" sx="99000" sy="99000" rotWithShape="0">
                    <a:srgbClr val="FFFF00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お１人様からのお申し込みも、大人数でのお申し込みも大歓迎！！皆さんで楽しいコンペにしましょう！！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806F12-9243-414C-931F-43A0FBEE0B7A}"/>
              </a:ext>
            </a:extLst>
          </p:cNvPr>
          <p:cNvSpPr txBox="1"/>
          <p:nvPr/>
        </p:nvSpPr>
        <p:spPr>
          <a:xfrm>
            <a:off x="342320" y="4867228"/>
            <a:ext cx="5057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内容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★開催コース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/>
              <a:t>　丸の内倶楽部</a:t>
            </a:r>
            <a:endParaRPr kumimoji="1" lang="en-US" altLang="ja-JP" dirty="0"/>
          </a:p>
          <a:p>
            <a:r>
              <a:rPr kumimoji="1" lang="ja-JP" altLang="en-US" dirty="0"/>
              <a:t>　８：００スタート　各ＯＵＴ・ＩＮ１０組</a:t>
            </a:r>
            <a:endParaRPr kumimoji="1" lang="en-US" altLang="ja-JP" dirty="0"/>
          </a:p>
          <a:p>
            <a:r>
              <a:rPr kumimoji="1" lang="ja-JP" altLang="en-US" dirty="0"/>
              <a:t>　受付６：３０～　ルール説明７：４５～　</a:t>
            </a:r>
            <a:endParaRPr kumimoji="1" lang="en-US" altLang="ja-JP" dirty="0"/>
          </a:p>
          <a:p>
            <a:r>
              <a:rPr kumimoji="1" lang="ja-JP" altLang="en-US" dirty="0"/>
              <a:t>　千葉県長生郡長柄町力丸３５４</a:t>
            </a:r>
            <a:endParaRPr kumimoji="1" lang="en-US" altLang="ja-JP" dirty="0"/>
          </a:p>
          <a:p>
            <a:r>
              <a:rPr kumimoji="1" lang="ja-JP" altLang="en-US" dirty="0"/>
              <a:t>　℡：</a:t>
            </a:r>
            <a:r>
              <a:rPr kumimoji="1" lang="en-US" altLang="ja-JP" dirty="0"/>
              <a:t>0475-35-3111</a:t>
            </a:r>
            <a:r>
              <a:rPr kumimoji="1" lang="ja-JP" altLang="en-US" dirty="0"/>
              <a:t>　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0811538-EC44-463B-934C-D1495F0F9F49}"/>
              </a:ext>
            </a:extLst>
          </p:cNvPr>
          <p:cNvSpPr/>
          <p:nvPr/>
        </p:nvSpPr>
        <p:spPr>
          <a:xfrm>
            <a:off x="0" y="789217"/>
            <a:ext cx="692906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第</a:t>
            </a:r>
            <a:r>
              <a:rPr kumimoji="1"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２</a:t>
            </a:r>
            <a:r>
              <a:rPr kumimoji="1"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回　千葉銀座</a:t>
            </a:r>
            <a:r>
              <a:rPr kumimoji="1" lang="en-US" altLang="ja-JP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CC</a:t>
            </a:r>
          </a:p>
          <a:p>
            <a:pPr algn="ctr"/>
            <a:r>
              <a:rPr kumimoji="1"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年末</a:t>
            </a:r>
            <a:r>
              <a:rPr kumimoji="1"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懇親ゴルフコンペ</a:t>
            </a:r>
            <a:endParaRPr kumimoji="1" lang="en-US" altLang="ja-JP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kumimoji="1"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１２</a:t>
            </a:r>
            <a:r>
              <a:rPr kumimoji="1"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月</a:t>
            </a:r>
            <a:r>
              <a:rPr kumimoji="1"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２２</a:t>
            </a:r>
            <a:r>
              <a:rPr kumimoji="1"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日（火）</a:t>
            </a:r>
            <a:endParaRPr lang="ja-JP" altLang="en-US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E2D63CF-F9DA-419A-B8E9-F0E71BA4CE7B}"/>
              </a:ext>
            </a:extLst>
          </p:cNvPr>
          <p:cNvSpPr txBox="1"/>
          <p:nvPr/>
        </p:nvSpPr>
        <p:spPr>
          <a:xfrm>
            <a:off x="342320" y="6840946"/>
            <a:ext cx="575367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★参加費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/>
              <a:t>　会員様：２１，０００円</a:t>
            </a:r>
            <a:endParaRPr kumimoji="1" lang="en-US" altLang="ja-JP" dirty="0"/>
          </a:p>
          <a:p>
            <a:r>
              <a:rPr kumimoji="1" lang="ja-JP" altLang="en-US" dirty="0"/>
              <a:t>　ゲスト：２６，０００円</a:t>
            </a:r>
            <a:endParaRPr kumimoji="1" lang="en-US" altLang="ja-JP" dirty="0"/>
          </a:p>
          <a:p>
            <a:r>
              <a:rPr kumimoji="1" lang="ja-JP" altLang="en-US" sz="1400" dirty="0"/>
              <a:t>　１Ｒプレー代、昼食、１ドリンク付、参加費、参加賞代含む</a:t>
            </a:r>
            <a:endParaRPr kumimoji="1" lang="en-US" altLang="ja-JP" sz="1400" dirty="0"/>
          </a:p>
          <a:p>
            <a:r>
              <a:rPr kumimoji="1" lang="ja-JP" altLang="en-US" sz="1400" dirty="0"/>
              <a:t>　プレー終了後の表彰式は当店で行います。（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30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19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00</a:t>
            </a:r>
            <a:r>
              <a:rPr kumimoji="1" lang="ja-JP" altLang="en-US" sz="1400" dirty="0"/>
              <a:t>迄）</a:t>
            </a:r>
            <a:endParaRPr kumimoji="1" lang="en-US" altLang="ja-JP" sz="1400" dirty="0"/>
          </a:p>
          <a:p>
            <a:r>
              <a:rPr kumimoji="1" lang="ja-JP" altLang="en-US" sz="1400" dirty="0"/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１組に１名ゴルフ女子が入りますので</a:t>
            </a:r>
            <a:endParaRPr kumimoji="1" lang="en-US" altLang="ja-JP" sz="1400" dirty="0"/>
          </a:p>
          <a:p>
            <a:r>
              <a:rPr kumimoji="1" lang="ja-JP" altLang="en-US" sz="1400" dirty="0"/>
              <a:t>　　３名様以内のお申し込みでお願いいたします。</a:t>
            </a:r>
            <a:endParaRPr kumimoji="1" lang="en-US" altLang="ja-JP" sz="1400" dirty="0"/>
          </a:p>
          <a:p>
            <a:r>
              <a:rPr kumimoji="1" lang="ja-JP" altLang="en-US" sz="1400" dirty="0"/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ラウンド中にプロとのニアピン対決がございます。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4F2618-21EB-4971-B393-34D5B4D0D2D8}"/>
              </a:ext>
            </a:extLst>
          </p:cNvPr>
          <p:cNvSpPr txBox="1"/>
          <p:nvPr/>
        </p:nvSpPr>
        <p:spPr>
          <a:xfrm>
            <a:off x="342320" y="8841494"/>
            <a:ext cx="589092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★申し込み先</a:t>
            </a:r>
            <a:endParaRPr kumimoji="1" lang="en-US" altLang="ja-JP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kumimoji="1" lang="ja-JP" altLang="en-US" dirty="0"/>
              <a:t>千葉銀座カントリークラブ</a:t>
            </a:r>
            <a:endParaRPr kumimoji="1" lang="en-US" altLang="ja-JP" dirty="0"/>
          </a:p>
          <a:p>
            <a:r>
              <a:rPr kumimoji="1" lang="ja-JP" altLang="en-US" dirty="0"/>
              <a:t>　担当：小関（コセキ）</a:t>
            </a:r>
            <a:endParaRPr kumimoji="1" lang="en-US" altLang="ja-JP" dirty="0"/>
          </a:p>
          <a:p>
            <a:r>
              <a:rPr kumimoji="1" lang="ja-JP" altLang="en-US" dirty="0"/>
              <a:t>　電話：</a:t>
            </a:r>
            <a:r>
              <a:rPr kumimoji="1" lang="en-US" altLang="ja-JP" dirty="0"/>
              <a:t>043-307-4555</a:t>
            </a:r>
          </a:p>
          <a:p>
            <a:r>
              <a:rPr kumimoji="1" lang="ja-JP" altLang="en-US" sz="1600" dirty="0"/>
              <a:t>　メール：</a:t>
            </a:r>
            <a:r>
              <a:rPr kumimoji="1" lang="en-US" altLang="ja-JP" sz="1600" dirty="0">
                <a:hlinkClick r:id="rId4"/>
              </a:rPr>
              <a:t>chibaginza-cc@yu-sin.jp</a:t>
            </a:r>
            <a:endParaRPr kumimoji="1" lang="en-US" altLang="ja-JP" sz="1600" dirty="0"/>
          </a:p>
          <a:p>
            <a:r>
              <a:rPr kumimoji="1" lang="ja-JP" altLang="en-US" sz="1600" dirty="0"/>
              <a:t>　Ｈ　Ｐ：</a:t>
            </a:r>
            <a:r>
              <a:rPr lang="en-US" altLang="ja-JP" sz="1600" dirty="0">
                <a:hlinkClick r:id="rId5"/>
              </a:rPr>
              <a:t>https://chibaginzacc.yu-sin.jp/</a:t>
            </a:r>
            <a:endParaRPr kumimoji="1" lang="en-US" altLang="ja-JP" sz="1600" dirty="0"/>
          </a:p>
          <a:p>
            <a:r>
              <a:rPr kumimoji="1" lang="ja-JP" altLang="en-US" sz="1600" dirty="0"/>
              <a:t>　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インスタグラムや</a:t>
            </a:r>
            <a:r>
              <a:rPr kumimoji="1" lang="en-US" altLang="ja-JP" sz="1600" dirty="0"/>
              <a:t>HP</a:t>
            </a:r>
            <a:r>
              <a:rPr kumimoji="1" lang="ja-JP" altLang="en-US" sz="1600" dirty="0"/>
              <a:t>からのお申し込みも承っております。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組み合わせは確定次第ご連絡させて頂きます。</a:t>
            </a:r>
            <a:r>
              <a:rPr kumimoji="1" lang="ja-JP" altLang="en-US" sz="1400" dirty="0"/>
              <a:t>　　　</a:t>
            </a:r>
            <a:endParaRPr kumimoji="1" lang="en-US" altLang="ja-JP" sz="1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68E5AE-9421-4646-B68D-B01DBA2CDB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086" y="5114784"/>
            <a:ext cx="1188243" cy="233130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D440E68-B548-47C3-93AF-069AB9621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850" y="9144000"/>
            <a:ext cx="1397182" cy="126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7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228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Pゴシック体S</vt:lpstr>
      <vt:lpstr>AR P丸ゴシック体E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千葉銀座カントリークラブ</dc:creator>
  <cp:lastModifiedBy>千葉銀座カントリークラブ</cp:lastModifiedBy>
  <cp:revision>23</cp:revision>
  <cp:lastPrinted>2020-08-18T07:10:39Z</cp:lastPrinted>
  <dcterms:created xsi:type="dcterms:W3CDTF">2020-08-18T01:35:06Z</dcterms:created>
  <dcterms:modified xsi:type="dcterms:W3CDTF">2020-10-08T01:18:29Z</dcterms:modified>
</cp:coreProperties>
</file>